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A44D7-B9AF-43C9-9AD4-8F93B07530DE}" type="datetimeFigureOut">
              <a:rPr lang="en-US" smtClean="0"/>
              <a:pPr/>
              <a:t>4/19/2010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DBD6D-412F-4A0D-909D-FE5CC42F26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A44D7-B9AF-43C9-9AD4-8F93B07530DE}" type="datetimeFigureOut">
              <a:rPr lang="en-US" smtClean="0"/>
              <a:pPr/>
              <a:t>4/19/2010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DBD6D-412F-4A0D-909D-FE5CC42F26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A44D7-B9AF-43C9-9AD4-8F93B07530DE}" type="datetimeFigureOut">
              <a:rPr lang="en-US" smtClean="0"/>
              <a:pPr/>
              <a:t>4/19/2010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DBD6D-412F-4A0D-909D-FE5CC42F26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A44D7-B9AF-43C9-9AD4-8F93B07530DE}" type="datetimeFigureOut">
              <a:rPr lang="en-US" smtClean="0"/>
              <a:pPr/>
              <a:t>4/19/2010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DBD6D-412F-4A0D-909D-FE5CC42F26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A44D7-B9AF-43C9-9AD4-8F93B07530DE}" type="datetimeFigureOut">
              <a:rPr lang="en-US" smtClean="0"/>
              <a:pPr/>
              <a:t>4/19/2010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DBD6D-412F-4A0D-909D-FE5CC42F26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A44D7-B9AF-43C9-9AD4-8F93B07530DE}" type="datetimeFigureOut">
              <a:rPr lang="en-US" smtClean="0"/>
              <a:pPr/>
              <a:t>4/19/2010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DBD6D-412F-4A0D-909D-FE5CC42F26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A44D7-B9AF-43C9-9AD4-8F93B07530DE}" type="datetimeFigureOut">
              <a:rPr lang="en-US" smtClean="0"/>
              <a:pPr/>
              <a:t>4/19/2010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DBD6D-412F-4A0D-909D-FE5CC42F26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A44D7-B9AF-43C9-9AD4-8F93B07530DE}" type="datetimeFigureOut">
              <a:rPr lang="en-US" smtClean="0"/>
              <a:pPr/>
              <a:t>4/19/2010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DBD6D-412F-4A0D-909D-FE5CC42F26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A44D7-B9AF-43C9-9AD4-8F93B07530DE}" type="datetimeFigureOut">
              <a:rPr lang="en-US" smtClean="0"/>
              <a:pPr/>
              <a:t>4/19/2010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DBD6D-412F-4A0D-909D-FE5CC42F26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A44D7-B9AF-43C9-9AD4-8F93B07530DE}" type="datetimeFigureOut">
              <a:rPr lang="en-US" smtClean="0"/>
              <a:pPr/>
              <a:t>4/19/2010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DBD6D-412F-4A0D-909D-FE5CC42F26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A44D7-B9AF-43C9-9AD4-8F93B07530DE}" type="datetimeFigureOut">
              <a:rPr lang="en-US" smtClean="0"/>
              <a:pPr/>
              <a:t>4/19/2010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DBD6D-412F-4A0D-909D-FE5CC42F26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FA44D7-B9AF-43C9-9AD4-8F93B07530DE}" type="datetimeFigureOut">
              <a:rPr lang="en-US" smtClean="0"/>
              <a:pPr/>
              <a:t>4/19/2010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CDBD6D-412F-4A0D-909D-FE5CC42F267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United States, China, Soviet Union, and Real </a:t>
            </a:r>
            <a:r>
              <a:rPr lang="en-US" dirty="0" err="1" smtClean="0"/>
              <a:t>Politik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SALT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Continuation of the limit on nuclear weapons.</a:t>
            </a:r>
          </a:p>
          <a:p>
            <a:r>
              <a:rPr lang="en-US" dirty="0" smtClean="0"/>
              <a:t>SALT II was the first nuclear arms treaty which forced real reductions in strategic forces to 2,250 of all categories. </a:t>
            </a:r>
          </a:p>
          <a:p>
            <a:r>
              <a:rPr lang="en-US" dirty="0" smtClean="0"/>
              <a:t>SALT II helped the U.S. to discourage the Soviets from arming their third generation Inter-continental Ballistic Missiles.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Invasion of Afghanistan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Soviet Union invaded Afghanistan to support the Communist government against the Islamic </a:t>
            </a:r>
            <a:r>
              <a:rPr lang="en-US" dirty="0" err="1" smtClean="0"/>
              <a:t>Mujahadeen</a:t>
            </a:r>
            <a:r>
              <a:rPr lang="en-US" dirty="0" smtClean="0"/>
              <a:t>.  </a:t>
            </a:r>
          </a:p>
          <a:p>
            <a:r>
              <a:rPr lang="en-US" dirty="0" smtClean="0"/>
              <a:t>The United States supported the </a:t>
            </a:r>
            <a:r>
              <a:rPr lang="en-US" dirty="0" err="1" smtClean="0"/>
              <a:t>Mujahadeen</a:t>
            </a:r>
            <a:r>
              <a:rPr lang="en-US" dirty="0" smtClean="0"/>
              <a:t> and supplied weapons to them.</a:t>
            </a:r>
          </a:p>
          <a:p>
            <a:r>
              <a:rPr lang="en-US" dirty="0" smtClean="0"/>
              <a:t>It was a disastrous war for the Soviet Union.  They ended up losing and Afghanistan fell to the </a:t>
            </a:r>
            <a:r>
              <a:rPr lang="en-US" dirty="0" err="1" smtClean="0"/>
              <a:t>Mujahadeen</a:t>
            </a:r>
            <a:r>
              <a:rPr lang="en-US" dirty="0" smtClean="0"/>
              <a:t>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Boycotting of the Olympics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United States boycotted the Moscow Summer Olympics in 1980 to protest the Soviet invasion of Afghanistan.  </a:t>
            </a:r>
          </a:p>
          <a:p>
            <a:r>
              <a:rPr lang="en-US" dirty="0" smtClean="0"/>
              <a:t>Japan, West Germany, China, and the Philippines also boycotted the Olympics.  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Nixon and Kissinger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 the article about Nixon and Kissinger and answer the following questions.  Focus on how </a:t>
            </a:r>
            <a:r>
              <a:rPr lang="en-US" dirty="0" err="1" smtClean="0"/>
              <a:t>Realpolitik</a:t>
            </a:r>
            <a:r>
              <a:rPr lang="en-US" dirty="0" smtClean="0"/>
              <a:t> is a new way of Foreign policy.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slip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Complete your exit slip in the next 7 minutes.  If you have any questions raise your hand.  Make sure you get your tracking sheet stamped before you leave!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5400" dirty="0" smtClean="0"/>
              <a:t>Is it more important to stay true to your morals or do what is most practical for your life? 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Détente: an easing of tensions between the United States and the Soviet Union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Realpolitik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Realpolitik</a:t>
            </a:r>
            <a:r>
              <a:rPr lang="en-US" dirty="0" smtClean="0"/>
              <a:t> is a foreign policy based on protecting U.S. interests instead of defending political or moral ideals.  </a:t>
            </a:r>
          </a:p>
          <a:p>
            <a:r>
              <a:rPr lang="en-US" dirty="0" smtClean="0"/>
              <a:t>This meant that the United States was more willing to support nondemocratic countries if it benefited their interests.</a:t>
            </a:r>
          </a:p>
          <a:p>
            <a:r>
              <a:rPr lang="en-US" dirty="0" smtClean="0"/>
              <a:t>However this also led to supporting dictators that violated human rights (specifically in South America).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Soviet Union and China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Even though the China and the Soviet Union were both Communist they had a very tense relationship.  </a:t>
            </a:r>
          </a:p>
          <a:p>
            <a:r>
              <a:rPr lang="en-US" dirty="0" smtClean="0"/>
              <a:t>They almost fought a war in 1969 over they shared border.  </a:t>
            </a:r>
          </a:p>
          <a:p>
            <a:r>
              <a:rPr lang="en-US" dirty="0" smtClean="0"/>
              <a:t>By 1970 they had become rivals.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U.S. and China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Due to the split between the Soviet Union and China Nixon started secret talks with the Chinese to widen the split.</a:t>
            </a:r>
          </a:p>
          <a:p>
            <a:r>
              <a:rPr lang="en-US" dirty="0" smtClean="0"/>
              <a:t>In February 1972 Nixon visited China and it was covered extensively by the media.</a:t>
            </a:r>
          </a:p>
          <a:p>
            <a:r>
              <a:rPr lang="en-US" dirty="0" smtClean="0"/>
              <a:t>Although some criticized him for establishing closer ties with </a:t>
            </a:r>
            <a:r>
              <a:rPr lang="en-US" dirty="0" smtClean="0"/>
              <a:t>Communists most </a:t>
            </a:r>
            <a:r>
              <a:rPr lang="en-US" dirty="0" smtClean="0"/>
              <a:t>supported his visit to China. 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Nixon and Mao Zedong</a:t>
            </a:r>
            <a:endParaRPr lang="en-US" dirty="0"/>
          </a:p>
        </p:txBody>
      </p:sp>
      <p:sp>
        <p:nvSpPr>
          <p:cNvPr id="1026" name="AutoShape 2" descr="http://thenewnixon.org/wp-content/uploads/2008/08/nixon-china-visit_0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8" name="Picture 4" descr="http://thenewnixon.org/wp-content/uploads/2008/08/nixon-china-visit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143000"/>
            <a:ext cx="7239000" cy="5546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Nixon and the Soviet Union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Soviets wanted to prevent a U.S.-China alliance so they were more encouraged to negotiate with the United States.  </a:t>
            </a:r>
          </a:p>
          <a:p>
            <a:r>
              <a:rPr lang="en-US" dirty="0" smtClean="0"/>
              <a:t>In May 1972, Nixon became the first U.S. leader to go to Moscow.  He met with the Soviet Leader Leonid Brezhnev and they discussed the nuclear arms race.</a:t>
            </a:r>
          </a:p>
          <a:p>
            <a:r>
              <a:rPr lang="en-US" dirty="0" smtClean="0"/>
              <a:t>To slow the arms buildup, the two leaders signed the Strategic Arms Limitation Talks (SALT) treaty.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treaty limited the numbers and types of long-range nuclear missiles each country could have.  </a:t>
            </a:r>
          </a:p>
          <a:p>
            <a:r>
              <a:rPr lang="en-US" dirty="0" smtClean="0"/>
              <a:t>The SALT treaty began a period of détente between the U.S. and the Soviet Union.  </a:t>
            </a:r>
          </a:p>
          <a:p>
            <a:r>
              <a:rPr lang="en-US" dirty="0" smtClean="0"/>
              <a:t>Trade between the U.S. and Soviet Union tripled in 1972.  Many Americans were pleased that </a:t>
            </a:r>
            <a:r>
              <a:rPr lang="en-US" dirty="0" err="1" smtClean="0"/>
              <a:t>realpolitik</a:t>
            </a:r>
            <a:r>
              <a:rPr lang="en-US" dirty="0" smtClean="0"/>
              <a:t> had opened up new markets in the Soviet Union.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3001</TotalTime>
  <Words>547</Words>
  <Application>Microsoft Office PowerPoint</Application>
  <PresentationFormat>On-screen Show (4:3)</PresentationFormat>
  <Paragraphs>42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United States, China, Soviet Union, and Real Politik </vt:lpstr>
      <vt:lpstr>Warm-up</vt:lpstr>
      <vt:lpstr>Vocabulary </vt:lpstr>
      <vt:lpstr>Realpolitik</vt:lpstr>
      <vt:lpstr>Soviet Union and China</vt:lpstr>
      <vt:lpstr>U.S. and China</vt:lpstr>
      <vt:lpstr>Nixon and Mao Zedong</vt:lpstr>
      <vt:lpstr>Nixon and the Soviet Union</vt:lpstr>
      <vt:lpstr>SALT</vt:lpstr>
      <vt:lpstr>SALT II</vt:lpstr>
      <vt:lpstr>Invasion of Afghanistan</vt:lpstr>
      <vt:lpstr>Boycotting of the Olympics</vt:lpstr>
      <vt:lpstr>Nixon and Kissinger</vt:lpstr>
      <vt:lpstr>Exit slip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United States and China</dc:title>
  <dc:creator>Sejal</dc:creator>
  <cp:lastModifiedBy>Sejal</cp:lastModifiedBy>
  <cp:revision>84</cp:revision>
  <dcterms:created xsi:type="dcterms:W3CDTF">2010-04-11T21:27:49Z</dcterms:created>
  <dcterms:modified xsi:type="dcterms:W3CDTF">2010-04-21T18:56:13Z</dcterms:modified>
</cp:coreProperties>
</file>